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18" r:id="rId11"/>
    <p:sldId id="316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997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xmlns="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xmlns="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xmlns="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SQL Script Advance</a:t>
            </a: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OIA Using SQL Script Advance</a:t>
            </a: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xmlns="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xmlns="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:a16="http://schemas.microsoft.com/office/drawing/2014/main" xmlns="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:a16="http://schemas.microsoft.com/office/drawing/2014/main" xmlns="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:a16="http://schemas.microsoft.com/office/drawing/2014/main" xmlns="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xmlns="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:a16="http://schemas.microsoft.com/office/drawing/2014/main" xmlns="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:a16="http://schemas.microsoft.com/office/drawing/2014/main" xmlns="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xmlns="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xmlns="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:a16="http://schemas.microsoft.com/office/drawing/2014/main" xmlns="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xmlns="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xmlns="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xmlns="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:a16="http://schemas.microsoft.com/office/drawing/2014/main" xmlns="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:a16="http://schemas.microsoft.com/office/drawing/2014/main" xmlns="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:a16="http://schemas.microsoft.com/office/drawing/2014/main" xmlns="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:a16="http://schemas.microsoft.com/office/drawing/2014/main" xmlns="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9538</TotalTime>
  <Words>410</Words>
  <Application>Microsoft Office PowerPoint</Application>
  <PresentationFormat>Custom</PresentationFormat>
  <Paragraphs>154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Concept of Procedure</vt:lpstr>
      <vt:lpstr>Cursor </vt:lpstr>
      <vt:lpstr>Exercise  </vt:lpstr>
      <vt:lpstr>Anonymous Block in HANA</vt:lpstr>
      <vt:lpstr>Exercise </vt:lpstr>
      <vt:lpstr>Procedure Proxy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2021-09-07T16:40:39Z</dcterms:modified>
</cp:coreProperties>
</file>